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7" r:id="rId34"/>
    <p:sldId id="298" r:id="rId35"/>
    <p:sldId id="299" r:id="rId36"/>
    <p:sldId id="300" r:id="rId37"/>
    <p:sldId id="301" r:id="rId38"/>
    <p:sldId id="303" r:id="rId39"/>
    <p:sldId id="304" r:id="rId40"/>
    <p:sldId id="305" r:id="rId41"/>
    <p:sldId id="306" r:id="rId42"/>
    <p:sldId id="307" r:id="rId43"/>
    <p:sldId id="296" r:id="rId44"/>
    <p:sldId id="302" r:id="rId45"/>
    <p:sldId id="308" r:id="rId46"/>
    <p:sldId id="282" r:id="rId47"/>
    <p:sldId id="283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7" r:id="rId58"/>
    <p:sldId id="320" r:id="rId59"/>
    <p:sldId id="321" r:id="rId60"/>
    <p:sldId id="322" r:id="rId61"/>
    <p:sldId id="326" r:id="rId62"/>
    <p:sldId id="325" r:id="rId63"/>
    <p:sldId id="327" r:id="rId64"/>
    <p:sldId id="328" r:id="rId65"/>
    <p:sldId id="331" r:id="rId66"/>
    <p:sldId id="329" r:id="rId67"/>
    <p:sldId id="334" r:id="rId68"/>
    <p:sldId id="336" r:id="rId69"/>
    <p:sldId id="335" r:id="rId70"/>
    <p:sldId id="332" r:id="rId71"/>
    <p:sldId id="338" r:id="rId72"/>
    <p:sldId id="341" r:id="rId73"/>
    <p:sldId id="340" r:id="rId74"/>
    <p:sldId id="337" r:id="rId75"/>
    <p:sldId id="339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5" r:id="rId88"/>
    <p:sldId id="356" r:id="rId89"/>
    <p:sldId id="358" r:id="rId90"/>
    <p:sldId id="359" r:id="rId91"/>
    <p:sldId id="360" r:id="rId92"/>
    <p:sldId id="361" r:id="rId93"/>
    <p:sldId id="363" r:id="rId94"/>
    <p:sldId id="362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</p14:sldIdLst>
        </p14:section>
        <p14:section name="Other Requests" id="{F0B60543-4047-436B-9D31-7D2BB5A013FD}">
          <p14:sldIdLst>
            <p14:sldId id="281"/>
            <p14:sldId id="286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6" autoAdjust="0"/>
    <p:restoredTop sz="94562" autoAdjust="0"/>
  </p:normalViewPr>
  <p:slideViewPr>
    <p:cSldViewPr snapToGrid="0">
      <p:cViewPr varScale="1">
        <p:scale>
          <a:sx n="73" d="100"/>
          <a:sy n="73" d="100"/>
        </p:scale>
        <p:origin x="11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17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3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Seller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 you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Summery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79163-986A-417F-90ED-BED331F1BF75}"/>
              </a:ext>
            </a:extLst>
          </p:cNvPr>
          <p:cNvGrpSpPr/>
          <p:nvPr/>
        </p:nvGrpSpPr>
        <p:grpSpPr>
          <a:xfrm>
            <a:off x="734981" y="3303641"/>
            <a:ext cx="10532459" cy="967693"/>
            <a:chOff x="734981" y="3303641"/>
            <a:chExt cx="10532459" cy="9676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10594-44B9-4BB3-A933-920019464570}"/>
                </a:ext>
              </a:extLst>
            </p:cNvPr>
            <p:cNvSpPr/>
            <p:nvPr/>
          </p:nvSpPr>
          <p:spPr>
            <a:xfrm>
              <a:off x="734981" y="3306296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9BCFA0-CCA2-4250-8C7B-ED6D075781DB}"/>
                </a:ext>
              </a:extLst>
            </p:cNvPr>
            <p:cNvSpPr txBox="1"/>
            <p:nvPr/>
          </p:nvSpPr>
          <p:spPr>
            <a:xfrm>
              <a:off x="1977687" y="3384852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 &amp;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Functional/Non-Functional Requirements, Modeling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6" name="Picture 2" descr="Technical Diagrams Stock Photos, Images &amp; Photography | Shutterstock">
              <a:extLst>
                <a:ext uri="{FF2B5EF4-FFF2-40B4-BE49-F238E27FC236}">
                  <a16:creationId xmlns:a16="http://schemas.microsoft.com/office/drawing/2014/main" id="{6B64E078-38FE-4BE5-9266-36DADFC46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2" t="-250" r="17167" b="9489"/>
            <a:stretch/>
          </p:blipFill>
          <p:spPr bwMode="auto">
            <a:xfrm>
              <a:off x="734981" y="3303641"/>
              <a:ext cx="1015139" cy="96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ECD5F2-0CBA-4B93-A83D-9E421438CB06}"/>
              </a:ext>
            </a:extLst>
          </p:cNvPr>
          <p:cNvGrpSpPr/>
          <p:nvPr/>
        </p:nvGrpSpPr>
        <p:grpSpPr>
          <a:xfrm>
            <a:off x="734981" y="2046458"/>
            <a:ext cx="10532459" cy="965038"/>
            <a:chOff x="734981" y="2376812"/>
            <a:chExt cx="5228939" cy="142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F27D8-9F3D-4DAB-8C4E-FCE7334EC585}"/>
                </a:ext>
              </a:extLst>
            </p:cNvPr>
            <p:cNvSpPr/>
            <p:nvPr/>
          </p:nvSpPr>
          <p:spPr>
            <a:xfrm>
              <a:off x="734981" y="2376812"/>
              <a:ext cx="5228939" cy="1420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ckground information">
              <a:extLst>
                <a:ext uri="{FF2B5EF4-FFF2-40B4-BE49-F238E27FC236}">
                  <a16:creationId xmlns:a16="http://schemas.microsoft.com/office/drawing/2014/main" id="{F766AD4B-9B43-4378-8F23-7A892CE2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44"/>
                      </a14:imgEffect>
                      <a14:imgEffect>
                        <a14:saturation sat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81" y="2376812"/>
              <a:ext cx="490039" cy="142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351934" y="2492452"/>
              <a:ext cx="36440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46585-1F05-4FD6-ADEB-F29F371421C9}"/>
              </a:ext>
            </a:extLst>
          </p:cNvPr>
          <p:cNvGrpSpPr/>
          <p:nvPr/>
        </p:nvGrpSpPr>
        <p:grpSpPr>
          <a:xfrm>
            <a:off x="734981" y="4554589"/>
            <a:ext cx="10532459" cy="965039"/>
            <a:chOff x="734981" y="4150710"/>
            <a:chExt cx="10532459" cy="9650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44BA8-48A2-4DE0-A87F-AA7624DD391D}"/>
                </a:ext>
              </a:extLst>
            </p:cNvPr>
            <p:cNvSpPr/>
            <p:nvPr/>
          </p:nvSpPr>
          <p:spPr>
            <a:xfrm>
              <a:off x="734981" y="4150711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E33C66-F860-4D85-96B8-CC34BFC4E5C4}"/>
                </a:ext>
              </a:extLst>
            </p:cNvPr>
            <p:cNvSpPr txBox="1"/>
            <p:nvPr/>
          </p:nvSpPr>
          <p:spPr>
            <a:xfrm>
              <a:off x="1977687" y="4229267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UI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UI</a:t>
              </a:r>
              <a:r>
                <a:rPr lang="en-US" sz="20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Concept and Demos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2" name="Picture 8" descr="Moonlight N' Stuff - UX &amp; UI App Design Services">
              <a:extLst>
                <a:ext uri="{FF2B5EF4-FFF2-40B4-BE49-F238E27FC236}">
                  <a16:creationId xmlns:a16="http://schemas.microsoft.com/office/drawing/2014/main" id="{0BD6868A-F2F3-4A78-BC8B-1BB9548E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1320" r="8041" b="-1320"/>
            <a:stretch/>
          </p:blipFill>
          <p:spPr bwMode="auto">
            <a:xfrm>
              <a:off x="734982" y="4150710"/>
              <a:ext cx="1015138" cy="96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47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7964</Words>
  <Application>Microsoft Office PowerPoint</Application>
  <PresentationFormat>Widescreen</PresentationFormat>
  <Paragraphs>2196</Paragraphs>
  <Slides>103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Raleway</vt:lpstr>
      <vt:lpstr>Arial</vt:lpstr>
      <vt:lpstr>Calibri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Zhao Frankie</cp:lastModifiedBy>
  <cp:revision>144</cp:revision>
  <dcterms:created xsi:type="dcterms:W3CDTF">2020-09-16T19:01:41Z</dcterms:created>
  <dcterms:modified xsi:type="dcterms:W3CDTF">2020-10-01T00:25:43Z</dcterms:modified>
</cp:coreProperties>
</file>